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DE9AB1D-122E-F627-FCD6-DE6C568B3687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F257E0D4-11B8-F5A4-0096-24F5B8E7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572DDA-0061-4192-F439-34E93178D9DE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D2B16F-E865-35DE-B25B-7A47052B285F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547762-1310-14B6-79DF-7B1190D9D982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D7DE1B72-D261-3E52-820C-E23D71D36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524E38-9364-5C17-E139-F7392A854096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C48B53-54B3-2376-5400-F67EB0A06ECF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56B89F-2DC9-ADF8-6740-12D29F483918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BBFD455-657D-2B40-AE1E-56305BF540DF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EFA06B30-19E1-DE54-55F3-FD5370E26F5C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125505" y="404351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378523" y="2221855"/>
            <a:ext cx="9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Euler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282</Words>
  <Application>Microsoft Office PowerPoint</Application>
  <PresentationFormat>Widescreen</PresentationFormat>
  <Paragraphs>90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Prompting the model</vt:lpstr>
      <vt:lpstr>Sampler</vt:lpstr>
      <vt:lpstr>Noise scheduler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25</cp:revision>
  <dcterms:created xsi:type="dcterms:W3CDTF">2025-02-22T18:42:33Z</dcterms:created>
  <dcterms:modified xsi:type="dcterms:W3CDTF">2025-02-23T14:45:46Z</dcterms:modified>
</cp:coreProperties>
</file>